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15" roundtripDataSignature="AMtx7mi9qtIq+dZPszSPXiMa7Qr/kZdl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6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